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u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11.png"/><Relationship Id="rId4" Type="http://schemas.openxmlformats.org/officeDocument/2006/relationships/image" Target="../media/image5.jpeg"/><Relationship Id="rId5" Type="http://schemas.openxmlformats.org/officeDocument/2006/relationships/image" Target="../media/image12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et Paradise Állatmenhel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 Paradise Állatmenhely</a:t>
            </a:r>
          </a:p>
        </p:txBody>
      </p:sp>
      <p:sp>
        <p:nvSpPr>
          <p:cNvPr id="152" name="Készítette: Bécsi Adél és Kasza Katalin Eszter  2022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Készítette: Bécsi Adél és Kasza Katalin Eszter  2022.</a:t>
            </a:r>
          </a:p>
        </p:txBody>
      </p:sp>
      <p:sp>
        <p:nvSpPr>
          <p:cNvPr id="153" name="Reszponzív weboldal adatbázissa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Reszponzív weboldal adatbázissal</a:t>
            </a:r>
          </a:p>
        </p:txBody>
      </p:sp>
      <p:pic>
        <p:nvPicPr>
          <p:cNvPr id="154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2892" r="0" b="2892"/>
          <a:stretch>
            <a:fillRect/>
          </a:stretch>
        </p:blipFill>
        <p:spPr>
          <a:xfrm>
            <a:off x="386853" y="4607082"/>
            <a:ext cx="2794001" cy="263236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/>
          <p:nvPr>
            <p:ph type="sldNum" sz="quarter" idx="4294967295"/>
          </p:nvPr>
        </p:nvSpPr>
        <p:spPr>
          <a:xfrm>
            <a:off x="12072759" y="13081000"/>
            <a:ext cx="22578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86141" y="2582525"/>
            <a:ext cx="3170605" cy="1071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datbázis felépíté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Adatbázis felépítése</a:t>
            </a:r>
          </a:p>
        </p:txBody>
      </p:sp>
      <p:sp>
        <p:nvSpPr>
          <p:cNvPr id="216" name="EK diagra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EK diagram</a:t>
            </a:r>
          </a:p>
        </p:txBody>
      </p:sp>
      <p:sp>
        <p:nvSpPr>
          <p:cNvPr id="217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EK Diagram Projekt Y2022.png" descr="EK Diagram Projekt Y20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524" y="3583463"/>
            <a:ext cx="19582952" cy="945267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87210" y="990599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60417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ron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Frontend</a:t>
            </a:r>
          </a:p>
        </p:txBody>
      </p:sp>
      <p:sp>
        <p:nvSpPr>
          <p:cNvPr id="223" name="Mit használtunk a frontend felépítéséhez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Mit használtunk a frontend felépítéséhez?</a:t>
            </a:r>
          </a:p>
        </p:txBody>
      </p:sp>
      <p:sp>
        <p:nvSpPr>
          <p:cNvPr id="224" name="HTML 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393192" defTabSz="709930">
              <a:spcBef>
                <a:spcPts val="2000"/>
              </a:spcBef>
              <a:defRPr spc="-47" sz="4730"/>
            </a:pPr>
            <a:r>
              <a:t>HTML 5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JS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CHROME DEV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BOOTSTRAP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FREEPIC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ONE PAGE TEMPLATE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GIT Hub</a:t>
            </a:r>
          </a:p>
          <a:p>
            <a:pPr lvl="1" indent="393192" defTabSz="709930">
              <a:spcBef>
                <a:spcPts val="2000"/>
              </a:spcBef>
              <a:defRPr spc="-47" sz="4730"/>
            </a:pPr>
            <a:r>
              <a:t>Safari</a:t>
            </a:r>
          </a:p>
        </p:txBody>
      </p:sp>
      <p:pic>
        <p:nvPicPr>
          <p:cNvPr id="225" name="download-1.jpg" descr="download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0150" y="5494291"/>
            <a:ext cx="40386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download-1.png" descr="downloa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7222" y="8945514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ownload.jpg" descr="download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98651" y="4615954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download.png" descr="downloa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78121" y="9028149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2017019" y="13081000"/>
            <a:ext cx="33726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0" name="github.jpg" descr="github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87975" y="7930616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afari.jpg" descr="safari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535911" y="11032100"/>
            <a:ext cx="3605491" cy="2019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99492" y="607655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ack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Backend</a:t>
            </a:r>
          </a:p>
        </p:txBody>
      </p:sp>
      <p:sp>
        <p:nvSpPr>
          <p:cNvPr id="235" name="Mit használtunk a Backend felépítéshez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Mit használtunk a Backend felépítéshez?</a:t>
            </a:r>
          </a:p>
        </p:txBody>
      </p:sp>
      <p:sp>
        <p:nvSpPr>
          <p:cNvPr id="236" name="MySQ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MySQL</a:t>
            </a:r>
          </a:p>
          <a:p>
            <a:pPr/>
            <a:r>
              <a:t>PHP</a:t>
            </a:r>
          </a:p>
          <a:p>
            <a:pPr/>
            <a:r>
              <a:t>GITHub</a:t>
            </a:r>
          </a:p>
          <a:p>
            <a:pPr/>
            <a:r>
              <a:t>XAMPP</a:t>
            </a:r>
          </a:p>
        </p:txBody>
      </p:sp>
      <p:pic>
        <p:nvPicPr>
          <p:cNvPr id="237" name="mysql.png" descr="mysq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6501" y="6746800"/>
            <a:ext cx="5219890" cy="347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hp.png" descr="ph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93729" y="4076655"/>
            <a:ext cx="4720209" cy="2360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ithub.jpg" descr="githu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83599" y="7782314"/>
            <a:ext cx="3221049" cy="3221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xampp.png" descr="xamp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2491" y="10629076"/>
            <a:ext cx="55880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"/>
          <p:cNvSpPr txBox="1"/>
          <p:nvPr>
            <p:ph type="sldNum" sz="quarter" idx="4294967295"/>
          </p:nvPr>
        </p:nvSpPr>
        <p:spPr>
          <a:xfrm>
            <a:off x="11995365" y="13081000"/>
            <a:ext cx="38057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93938" y="737772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Kódoláshoz használt szoftverek:"/>
          <p:cNvSpPr txBox="1"/>
          <p:nvPr>
            <p:ph type="title"/>
          </p:nvPr>
        </p:nvSpPr>
        <p:spPr>
          <a:xfrm>
            <a:off x="1270000" y="812800"/>
            <a:ext cx="13327271" cy="1562100"/>
          </a:xfrm>
          <a:prstGeom prst="rect">
            <a:avLst/>
          </a:prstGeom>
        </p:spPr>
        <p:txBody>
          <a:bodyPr/>
          <a:lstStyle>
            <a:lvl1pPr defTabSz="701675">
              <a:defRPr spc="-214" sz="7140"/>
            </a:lvl1pPr>
          </a:lstStyle>
          <a:p>
            <a:pPr/>
            <a:r>
              <a:t>Kódoláshoz használt szoftverek:</a:t>
            </a:r>
          </a:p>
        </p:txBody>
      </p:sp>
      <p:sp>
        <p:nvSpPr>
          <p:cNvPr id="245" name="Agenda Subtitle"/>
          <p:cNvSpPr txBox="1"/>
          <p:nvPr>
            <p:ph type="body" idx="21"/>
          </p:nvPr>
        </p:nvSpPr>
        <p:spPr>
          <a:xfrm>
            <a:off x="1269999" y="2133599"/>
            <a:ext cx="12393056" cy="1016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Visual Studio Code…"/>
          <p:cNvSpPr txBox="1"/>
          <p:nvPr>
            <p:ph type="body" sz="half" idx="1"/>
          </p:nvPr>
        </p:nvSpPr>
        <p:spPr>
          <a:xfrm>
            <a:off x="1269999" y="3786466"/>
            <a:ext cx="12513300" cy="8913534"/>
          </a:xfrm>
          <a:prstGeom prst="rect">
            <a:avLst/>
          </a:prstGeom>
        </p:spPr>
        <p:txBody>
          <a:bodyPr/>
          <a:lstStyle/>
          <a:p>
            <a:pPr/>
            <a:r>
              <a:t>Visual Studio Code</a:t>
            </a:r>
          </a:p>
          <a:p>
            <a:pPr/>
            <a:r>
              <a:t>TextEdit</a:t>
            </a:r>
          </a:p>
        </p:txBody>
      </p:sp>
      <p:pic>
        <p:nvPicPr>
          <p:cNvPr id="247" name="textedit.jpg" descr="textedi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329" y="5700429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download-3.jpg" descr="download-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2710" y="3974986"/>
            <a:ext cx="3302001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frontbackend.jpeg" descr="frontbackend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47830" y="2323013"/>
            <a:ext cx="7818306" cy="111861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508000" dist="233708" dir="2700000">
              <a:srgbClr val="000000">
                <a:alpha val="50000"/>
              </a:srgbClr>
            </a:outerShdw>
          </a:effectLst>
        </p:spPr>
      </p:pic>
      <p:sp>
        <p:nvSpPr>
          <p:cNvPr id="250" name="Slide Number"/>
          <p:cNvSpPr txBox="1"/>
          <p:nvPr>
            <p:ph type="sldNum" sz="quarter" idx="4294967295"/>
          </p:nvPr>
        </p:nvSpPr>
        <p:spPr>
          <a:xfrm>
            <a:off x="11988380" y="13081000"/>
            <a:ext cx="39454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03585" y="555608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sztelés folyam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Tesztelés folyamata</a:t>
            </a:r>
          </a:p>
        </p:txBody>
      </p:sp>
      <p:sp>
        <p:nvSpPr>
          <p:cNvPr id="254" name="Statikus  verifikációs és validácós vizsgálat…"/>
          <p:cNvSpPr txBox="1"/>
          <p:nvPr>
            <p:ph type="body" idx="1"/>
          </p:nvPr>
        </p:nvSpPr>
        <p:spPr>
          <a:xfrm>
            <a:off x="1269999" y="2748827"/>
            <a:ext cx="21844001" cy="10043189"/>
          </a:xfrm>
          <a:prstGeom prst="rect">
            <a:avLst/>
          </a:prstGeom>
        </p:spPr>
        <p:txBody>
          <a:bodyPr/>
          <a:lstStyle/>
          <a:p>
            <a:pPr/>
            <a:r>
              <a:t>Statikus  verifikációs és validácós vizsgálat</a:t>
            </a:r>
          </a:p>
          <a:p>
            <a:pPr/>
            <a:r>
              <a:t>Dinamikus verifikációs és validácós vizsgálat  </a:t>
            </a:r>
          </a:p>
          <a:p>
            <a:pPr/>
          </a:p>
        </p:txBody>
      </p:sp>
      <p:pic>
        <p:nvPicPr>
          <p:cNvPr id="255" name="page26image63362192.png" descr="page26image6336219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2748827"/>
            <a:ext cx="21078789" cy="69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itle"/>
          <p:cNvSpPr/>
          <p:nvPr>
            <p:ph type="body" sz="quarter" idx="13"/>
          </p:nvPr>
        </p:nvSpPr>
        <p:spPr>
          <a:xfrm>
            <a:off x="1269999" y="2154975"/>
            <a:ext cx="21844002" cy="492253"/>
          </a:xfrm>
          <a:prstGeom prst="roundRect">
            <a:avLst>
              <a:gd name="adj" fmla="val 0"/>
            </a:avLst>
          </a:prstGeom>
        </p:spPr>
        <p:txBody>
          <a:bodyPr anchor="ctr">
            <a:noAutofit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2400"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257" name="Slide Number"/>
          <p:cNvSpPr txBox="1"/>
          <p:nvPr>
            <p:ph type="sldNum" sz="quarter" idx="4294967295"/>
          </p:nvPr>
        </p:nvSpPr>
        <p:spPr>
          <a:xfrm>
            <a:off x="11989358" y="13081000"/>
            <a:ext cx="392584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5867" y="990599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sztelési hibák"/>
          <p:cNvSpPr txBox="1"/>
          <p:nvPr>
            <p:ph type="title" idx="4294967295"/>
          </p:nvPr>
        </p:nvSpPr>
        <p:spPr>
          <a:xfrm>
            <a:off x="1270000" y="838200"/>
            <a:ext cx="9652000" cy="1524000"/>
          </a:xfrm>
          <a:prstGeom prst="rect">
            <a:avLst/>
          </a:prstGeom>
        </p:spPr>
        <p:txBody>
          <a:bodyPr/>
          <a:lstStyle/>
          <a:p>
            <a:pPr/>
            <a:r>
              <a:t>Tesztelési hibák</a:t>
            </a:r>
          </a:p>
        </p:txBody>
      </p:sp>
      <p:sp>
        <p:nvSpPr>
          <p:cNvPr id="261" name="Adathibák feltárása…"/>
          <p:cNvSpPr txBox="1"/>
          <p:nvPr>
            <p:ph type="body" sz="half" idx="4294967295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Adathibák feltárása </a:t>
            </a:r>
          </a:p>
          <a:p>
            <a:pPr/>
            <a:r>
              <a:t>Vezérési hibák felderítése</a:t>
            </a:r>
          </a:p>
          <a:p>
            <a:pPr/>
            <a:r>
              <a:t>I/O hibák</a:t>
            </a:r>
          </a:p>
          <a:p>
            <a:pPr/>
            <a:r>
              <a:t>Tárolás menedzsment hiba</a:t>
            </a:r>
          </a:p>
        </p:txBody>
      </p:sp>
      <p:sp>
        <p:nvSpPr>
          <p:cNvPr id="262" name="Amit használtunk:…"/>
          <p:cNvSpPr txBox="1"/>
          <p:nvPr/>
        </p:nvSpPr>
        <p:spPr>
          <a:xfrm>
            <a:off x="12117982" y="3586844"/>
            <a:ext cx="9518134" cy="253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/>
            </a:pPr>
            <a:r>
              <a:t>Amit használtunk:</a:t>
            </a:r>
          </a:p>
          <a:p>
            <a:pPr>
              <a:defRPr sz="4800"/>
            </a:pPr>
            <a:r>
              <a:t>Fekete dobozos tesztelés</a:t>
            </a:r>
          </a:p>
          <a:p>
            <a:pPr>
              <a:defRPr sz="4800"/>
            </a:pPr>
            <a:r>
              <a:t>Fehér dobozos tesztelés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14693" y="996950"/>
            <a:ext cx="35687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/>
          <p:nvPr>
            <p:ph type="sldNum" sz="quarter" idx="4294967295"/>
          </p:nvPr>
        </p:nvSpPr>
        <p:spPr>
          <a:xfrm>
            <a:off x="11990755" y="13081000"/>
            <a:ext cx="38979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warp dir="in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resentation of the Webpage"/>
          <p:cNvSpPr txBox="1"/>
          <p:nvPr>
            <p:ph type="title"/>
          </p:nvPr>
        </p:nvSpPr>
        <p:spPr>
          <a:xfrm>
            <a:off x="1270000" y="1147987"/>
            <a:ext cx="21844000" cy="15621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5E7292"/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Presentation of the Webpage</a:t>
            </a:r>
          </a:p>
        </p:txBody>
      </p:sp>
      <p:sp>
        <p:nvSpPr>
          <p:cNvPr id="267" name="The Pet Paradise Animal Asylum"/>
          <p:cNvSpPr txBox="1"/>
          <p:nvPr>
            <p:ph type="body" idx="21"/>
          </p:nvPr>
        </p:nvSpPr>
        <p:spPr>
          <a:xfrm>
            <a:off x="1269999" y="2813050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Pet Paradise Animal Asylum </a:t>
            </a:r>
          </a:p>
        </p:txBody>
      </p:sp>
      <p:sp>
        <p:nvSpPr>
          <p:cNvPr id="268" name="The idea 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84047">
              <a:spcBef>
                <a:spcPts val="0"/>
              </a:spcBef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i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dea :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defTabSz="384047">
              <a:spcBef>
                <a:spcPts val="0"/>
              </a:spcBef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Webpage for an animal shelter where prospective owners could search for the perfect pet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Two main categories : cats and dogs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Pets could be listed as: breed, age, size, dat of get in, fur length and so on.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On clickable images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Registration 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Newsletter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Location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Email address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0276" indent="-430276" defTabSz="384047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defRPr spc="0" sz="4200">
                <a:gradFill flip="none" rotWithShape="1">
                  <a:gsLst>
                    <a:gs pos="0">
                      <a:srgbClr val="5E4EFF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Social Media profile</a:t>
            </a:r>
          </a:p>
        </p:txBody>
      </p:sp>
      <p:sp>
        <p:nvSpPr>
          <p:cNvPr id="269" name="Slide Number"/>
          <p:cNvSpPr txBox="1"/>
          <p:nvPr>
            <p:ph type="sldNum" sz="quarter" idx="4294967295"/>
          </p:nvPr>
        </p:nvSpPr>
        <p:spPr>
          <a:xfrm>
            <a:off x="11986285" y="13081000"/>
            <a:ext cx="39873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2867" y="1325787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ownturns and difficulties"/>
          <p:cNvSpPr txBox="1"/>
          <p:nvPr>
            <p:ph type="title" idx="4294967295"/>
          </p:nvPr>
        </p:nvSpPr>
        <p:spPr>
          <a:xfrm>
            <a:off x="1270000" y="838199"/>
            <a:ext cx="17354541" cy="1524001"/>
          </a:xfrm>
          <a:prstGeom prst="rect">
            <a:avLst/>
          </a:prstGeom>
        </p:spPr>
        <p:txBody>
          <a:bodyPr/>
          <a:lstStyle/>
          <a:p>
            <a:pPr/>
            <a:r>
              <a:t>Downturns and difficulties</a:t>
            </a:r>
          </a:p>
        </p:txBody>
      </p:sp>
      <p:sp>
        <p:nvSpPr>
          <p:cNvPr id="273" name="GIT Hub repository confusion…"/>
          <p:cNvSpPr txBox="1"/>
          <p:nvPr>
            <p:ph type="body" sz="half" idx="4294967295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GIT Hub repository confusion</a:t>
            </a:r>
          </a:p>
          <a:p>
            <a:pPr/>
            <a:r>
              <a:t>Non clickable links</a:t>
            </a:r>
          </a:p>
          <a:p>
            <a:pPr/>
            <a:r>
              <a:t>Time management</a:t>
            </a:r>
          </a:p>
          <a:p>
            <a:pPr/>
            <a:r>
              <a:t>Documentation preparation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18787" y="815842"/>
            <a:ext cx="35687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lide Number"/>
          <p:cNvSpPr txBox="1"/>
          <p:nvPr>
            <p:ph type="sldNum" sz="quarter" idx="4294967295"/>
          </p:nvPr>
        </p:nvSpPr>
        <p:spPr>
          <a:xfrm>
            <a:off x="11999417" y="13081000"/>
            <a:ext cx="37246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hank you for your attentio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for your attention!</a:t>
            </a:r>
          </a:p>
        </p:txBody>
      </p:sp>
      <p:sp>
        <p:nvSpPr>
          <p:cNvPr id="278" name="We have already adopted one! Will you?"/>
          <p:cNvSpPr txBox="1"/>
          <p:nvPr>
            <p:ph type="body" idx="1"/>
          </p:nvPr>
        </p:nvSpPr>
        <p:spPr>
          <a:xfrm>
            <a:off x="1270000" y="3355711"/>
            <a:ext cx="21844001" cy="1022859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A652CB"/>
                </a:solidFill>
              </a:defRPr>
            </a:lvl1pPr>
          </a:lstStyle>
          <a:p>
            <a:pPr/>
            <a:r>
              <a:t>We have already adopted one! Will you?</a:t>
            </a:r>
          </a:p>
        </p:txBody>
      </p:sp>
      <p:pic>
        <p:nvPicPr>
          <p:cNvPr id="279" name="adeleskutya.JPG" descr="adeleskuty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3187" y="4985670"/>
            <a:ext cx="6172774" cy="6538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G_0295.jpg" descr="IMG_029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56845" y="4847178"/>
            <a:ext cx="5108838" cy="681555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/>
          <p:nvPr>
            <p:ph type="sldNum" sz="quarter" idx="4294967295"/>
          </p:nvPr>
        </p:nvSpPr>
        <p:spPr>
          <a:xfrm>
            <a:off x="11987961" y="13081000"/>
            <a:ext cx="39537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82632" y="728127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Northern Lights display over a snowy mountain landscape" descr="Northern Lights display over a snowy mountain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11111" b="0"/>
          <a:stretch>
            <a:fillRect/>
          </a:stretch>
        </p:blipFill>
        <p:spPr>
          <a:xfrm>
            <a:off x="12104908" y="2298344"/>
            <a:ext cx="4978493" cy="5600804"/>
          </a:xfrm>
          <a:prstGeom prst="rect">
            <a:avLst/>
          </a:prstGeom>
        </p:spPr>
      </p:pic>
      <p:sp>
        <p:nvSpPr>
          <p:cNvPr id="159" name="Bemutatkozás"/>
          <p:cNvSpPr txBox="1"/>
          <p:nvPr>
            <p:ph type="title"/>
          </p:nvPr>
        </p:nvSpPr>
        <p:spPr>
          <a:xfrm>
            <a:off x="6800391" y="-246107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Bemutatkozás</a:t>
            </a:r>
          </a:p>
        </p:txBody>
      </p:sp>
      <p:sp>
        <p:nvSpPr>
          <p:cNvPr id="160" name="Bécsi Adél (IT recruiter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Bécsi Adél (IT recruiter)</a:t>
            </a:r>
          </a:p>
          <a:p>
            <a:pPr/>
            <a:r>
              <a:t>Kasza Katalin (Nyelvtanár)</a:t>
            </a:r>
          </a:p>
          <a:p>
            <a:pPr/>
          </a:p>
          <a:p>
            <a:pPr/>
            <a:r>
              <a:t>Ami közös bennünk: Mindketten szívünkön  viseljük a gazdátlan kutyák és cicák sorsát.</a:t>
            </a:r>
          </a:p>
        </p:txBody>
      </p:sp>
      <p:sp>
        <p:nvSpPr>
          <p:cNvPr id="161" name="Kik vagyunk?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Kik vagyunk?</a:t>
            </a:r>
          </a:p>
        </p:txBody>
      </p:sp>
      <p:pic>
        <p:nvPicPr>
          <p:cNvPr id="162" name="Image Gallery" descr="Image Gallery"/>
          <p:cNvPicPr>
            <a:picLocks noChangeAspect="1"/>
          </p:cNvPicPr>
          <p:nvPr/>
        </p:nvPicPr>
        <p:blipFill>
          <a:blip r:embed="rId3">
            <a:extLst/>
          </a:blip>
          <a:srcRect l="0" t="5315" r="0" b="17219"/>
          <a:stretch>
            <a:fillRect/>
          </a:stretch>
        </p:blipFill>
        <p:spPr>
          <a:xfrm>
            <a:off x="17727542" y="2095213"/>
            <a:ext cx="6248338" cy="600696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4294967295"/>
          </p:nvPr>
        </p:nvSpPr>
        <p:spPr>
          <a:xfrm>
            <a:off x="12051106" y="13081000"/>
            <a:ext cx="26908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66454" y="503561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 Pet Paradise Weboldal 1."/>
          <p:cNvSpPr txBox="1"/>
          <p:nvPr>
            <p:ph type="title"/>
          </p:nvPr>
        </p:nvSpPr>
        <p:spPr>
          <a:xfrm>
            <a:off x="1270000" y="22744"/>
            <a:ext cx="21844001" cy="1562101"/>
          </a:xfrm>
          <a:prstGeom prst="rect">
            <a:avLst/>
          </a:prstGeom>
        </p:spPr>
        <p:txBody>
          <a:bodyPr/>
          <a:lstStyle/>
          <a:p>
            <a:pPr/>
            <a:r>
              <a:t>A Pet Paradise Weboldal 1.</a:t>
            </a:r>
          </a:p>
        </p:txBody>
      </p:sp>
      <p:sp>
        <p:nvSpPr>
          <p:cNvPr id="167" name="Miért éppen Kutya-Cica Állatmenhely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Miért éppen Kutya-Cica Állatmenhely? </a:t>
            </a:r>
          </a:p>
        </p:txBody>
      </p:sp>
      <p:sp>
        <p:nvSpPr>
          <p:cNvPr id="168" name="Mert nekünk a kutyák és cicák a kedvenceink:)…"/>
          <p:cNvSpPr txBox="1"/>
          <p:nvPr>
            <p:ph type="body" sz="half" idx="1"/>
          </p:nvPr>
        </p:nvSpPr>
        <p:spPr>
          <a:xfrm>
            <a:off x="1269999" y="4267199"/>
            <a:ext cx="13122712" cy="9448160"/>
          </a:xfrm>
          <a:prstGeom prst="rect">
            <a:avLst/>
          </a:prstGeom>
        </p:spPr>
        <p:txBody>
          <a:bodyPr/>
          <a:lstStyle/>
          <a:p>
            <a:pPr marL="422592" indent="-422592" defTabSz="544830">
              <a:spcBef>
                <a:spcPts val="1500"/>
              </a:spcBef>
              <a:buClr>
                <a:srgbClr val="FFFFFF"/>
              </a:buClr>
              <a:buSzPct val="100000"/>
              <a:buChar char="•"/>
              <a:defRPr spc="-52" sz="5214"/>
            </a:pPr>
            <a:r>
              <a:t>Mert nekünk a kutyák és cicák a kedvenceink:)</a:t>
            </a:r>
          </a:p>
          <a:p>
            <a:pPr marL="422592" indent="-422592" defTabSz="544830">
              <a:spcBef>
                <a:spcPts val="1500"/>
              </a:spcBef>
              <a:buClr>
                <a:srgbClr val="FFFFFF"/>
              </a:buClr>
              <a:buSzPct val="100000"/>
              <a:buChar char="•"/>
              <a:defRPr spc="-52" sz="5214"/>
            </a:pPr>
            <a:r>
              <a:t>Mert sok a gazdára váró, elhagyott vagy éppen kidobott kutya és cica Budapesten</a:t>
            </a:r>
          </a:p>
          <a:p>
            <a:pPr marL="422592" indent="-422592" defTabSz="544830">
              <a:spcBef>
                <a:spcPts val="1500"/>
              </a:spcBef>
              <a:buClr>
                <a:srgbClr val="FFFFFF"/>
              </a:buClr>
              <a:buSzPct val="100000"/>
              <a:buChar char="•"/>
              <a:defRPr spc="-52" sz="5214"/>
            </a:pPr>
            <a:r>
              <a:t>Mert mi így szeretnénk segíteni hogy menhelyről kerüljenek gazdihoz  és ne szaporítótól /tenyésztőtől vásároljanak az emberek</a:t>
            </a:r>
          </a:p>
          <a:p>
            <a:pPr marL="422592" indent="-422592" defTabSz="544830">
              <a:spcBef>
                <a:spcPts val="1500"/>
              </a:spcBef>
              <a:buClr>
                <a:srgbClr val="FFFFFF"/>
              </a:buClr>
              <a:buSzPct val="100000"/>
              <a:buChar char="•"/>
              <a:defRPr spc="-52" sz="5214"/>
            </a:pPr>
          </a:p>
        </p:txBody>
      </p:sp>
      <p:pic>
        <p:nvPicPr>
          <p:cNvPr id="169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97"/>
          <a:stretch>
            <a:fillRect/>
          </a:stretch>
        </p:blipFill>
        <p:spPr>
          <a:xfrm>
            <a:off x="14762247" y="3698355"/>
            <a:ext cx="8410877" cy="995572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lide Number"/>
          <p:cNvSpPr txBox="1"/>
          <p:nvPr>
            <p:ph type="sldNum" sz="quarter" idx="4294967295"/>
          </p:nvPr>
        </p:nvSpPr>
        <p:spPr>
          <a:xfrm>
            <a:off x="12044121" y="13081000"/>
            <a:ext cx="28305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40431" y="386635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 Pet Paradise Weboldal 2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Pet Paradise Weboldal 2.</a:t>
            </a:r>
          </a:p>
        </p:txBody>
      </p:sp>
      <p:sp>
        <p:nvSpPr>
          <p:cNvPr id="174" name="Miért éppen a Pet Paradis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Miért éppen a Pet Paradise?</a:t>
            </a:r>
          </a:p>
        </p:txBody>
      </p:sp>
      <p:sp>
        <p:nvSpPr>
          <p:cNvPr id="175" name="Gazdátlan kutyák és cicák örökbeadása és örökbefogadás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Gazdátlan kutyák és cicák örökbeadása és örökbefogadása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Megfelelő állat és gazdi kiválasztása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Adatbázis a gazdi keresés megkönnyítésére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Önkéntes munka lehetőség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Weboldal könnyen kezelhető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Reszponziv  és dinamikus weboldal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Nagyítható  és lementhető képek</a:t>
            </a:r>
          </a:p>
          <a:p>
            <a:pPr marL="345757" indent="-34575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42" sz="4266"/>
            </a:pPr>
            <a:r>
              <a:t>Regisztrációhoz kötött örökbefogadás</a:t>
            </a:r>
          </a:p>
          <a:p>
            <a:pPr marL="240717" indent="-240717" defTabSz="445770">
              <a:spcBef>
                <a:spcPts val="1200"/>
              </a:spcBef>
              <a:buClr>
                <a:srgbClr val="FFFFFF"/>
              </a:buClr>
              <a:buSzPct val="100000"/>
              <a:buChar char="•"/>
              <a:defRPr spc="-29" sz="2970"/>
            </a:pPr>
          </a:p>
        </p:txBody>
      </p:sp>
      <p:grpSp>
        <p:nvGrpSpPr>
          <p:cNvPr id="178" name="Image Gallery"/>
          <p:cNvGrpSpPr/>
          <p:nvPr/>
        </p:nvGrpSpPr>
        <p:grpSpPr>
          <a:xfrm>
            <a:off x="14269990" y="5363102"/>
            <a:ext cx="9938892" cy="8848159"/>
            <a:chOff x="0" y="0"/>
            <a:chExt cx="9938890" cy="8848158"/>
          </a:xfrm>
        </p:grpSpPr>
        <p:pic>
          <p:nvPicPr>
            <p:cNvPr id="176" name="fufi paradise.JPG" descr="fufi paradise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6713" r="0" b="26713"/>
            <a:stretch>
              <a:fillRect/>
            </a:stretch>
          </p:blipFill>
          <p:spPr>
            <a:xfrm>
              <a:off x="0" y="0"/>
              <a:ext cx="9938891" cy="822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Caption"/>
            <p:cNvSpPr/>
            <p:nvPr/>
          </p:nvSpPr>
          <p:spPr>
            <a:xfrm>
              <a:off x="0" y="8305106"/>
              <a:ext cx="9938891" cy="543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sp>
        <p:nvSpPr>
          <p:cNvPr id="179" name="Slide Number"/>
          <p:cNvSpPr txBox="1"/>
          <p:nvPr>
            <p:ph type="sldNum" sz="quarter" idx="4294967295"/>
          </p:nvPr>
        </p:nvSpPr>
        <p:spPr>
          <a:xfrm>
            <a:off x="12042305" y="13081000"/>
            <a:ext cx="28669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86924" y="61161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eboldal része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Weboldal részei</a:t>
            </a:r>
          </a:p>
        </p:txBody>
      </p:sp>
      <p:sp>
        <p:nvSpPr>
          <p:cNvPr id="183" name="Agenda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794" y="2408808"/>
            <a:ext cx="22040412" cy="109198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12046496" y="13081000"/>
            <a:ext cx="27830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7679" y="789819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zűrési feltételek, katergóriá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Szűrési feltételek, katergóriák</a:t>
            </a:r>
          </a:p>
        </p:txBody>
      </p:sp>
      <p:sp>
        <p:nvSpPr>
          <p:cNvPr id="190" name="továbblépési lehetőségg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továbblépési lehetőséggel</a:t>
            </a:r>
          </a:p>
        </p:txBody>
      </p:sp>
      <p:sp>
        <p:nvSpPr>
          <p:cNvPr id="191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7099" y="5410199"/>
            <a:ext cx="15163801" cy="64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lide Number"/>
          <p:cNvSpPr txBox="1"/>
          <p:nvPr>
            <p:ph type="sldNum" sz="quarter" idx="4294967295"/>
          </p:nvPr>
        </p:nvSpPr>
        <p:spPr>
          <a:xfrm>
            <a:off x="12042025" y="13081000"/>
            <a:ext cx="28725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32243" y="815842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et Paradise Állatmenhely története"/>
          <p:cNvSpPr txBox="1"/>
          <p:nvPr>
            <p:ph type="title"/>
          </p:nvPr>
        </p:nvSpPr>
        <p:spPr>
          <a:xfrm>
            <a:off x="1270000" y="596615"/>
            <a:ext cx="21844000" cy="15621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Pet Paradise Állatmenhely története</a:t>
            </a:r>
          </a:p>
        </p:txBody>
      </p:sp>
      <p:sp>
        <p:nvSpPr>
          <p:cNvPr id="197" name="Agenda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104" y="2366296"/>
            <a:ext cx="19908949" cy="1035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55157" y="13081000"/>
            <a:ext cx="26098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24055" y="799746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973" y="328329"/>
            <a:ext cx="10055683" cy="4307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2833" y="2544591"/>
            <a:ext cx="12672140" cy="3883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4583" y="6898013"/>
            <a:ext cx="12281248" cy="618142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ogy jutok el hozzátok? Házirend és Egyéb linkek"/>
          <p:cNvSpPr txBox="1"/>
          <p:nvPr>
            <p:ph type="title" idx="4294967295"/>
          </p:nvPr>
        </p:nvSpPr>
        <p:spPr>
          <a:xfrm>
            <a:off x="11638574" y="454428"/>
            <a:ext cx="8771923" cy="1614344"/>
          </a:xfrm>
          <a:prstGeom prst="rect">
            <a:avLst/>
          </a:prstGeom>
        </p:spPr>
        <p:txBody>
          <a:bodyPr/>
          <a:lstStyle>
            <a:lvl1pPr defTabSz="487044">
              <a:defRPr spc="-148" sz="4956"/>
            </a:lvl1pPr>
          </a:lstStyle>
          <a:p>
            <a:pPr/>
            <a:r>
              <a:t>Hogy jutok el hozzátok? Házirend és Egyéb linkek</a:t>
            </a:r>
          </a:p>
        </p:txBody>
      </p:sp>
      <p:sp>
        <p:nvSpPr>
          <p:cNvPr id="207" name="Slide Number"/>
          <p:cNvSpPr txBox="1"/>
          <p:nvPr>
            <p:ph type="sldNum" sz="quarter" idx="4294967295"/>
          </p:nvPr>
        </p:nvSpPr>
        <p:spPr>
          <a:xfrm>
            <a:off x="12043702" y="130810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64994" y="386452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3367" y="2123252"/>
            <a:ext cx="18197266" cy="1067049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Hírlevél, Elérhetőségek, Facebook"/>
          <p:cNvSpPr txBox="1"/>
          <p:nvPr>
            <p:ph type="title" idx="4294967295"/>
          </p:nvPr>
        </p:nvSpPr>
        <p:spPr>
          <a:xfrm>
            <a:off x="6872215" y="-526443"/>
            <a:ext cx="9652001" cy="1524001"/>
          </a:xfrm>
          <a:prstGeom prst="rect">
            <a:avLst/>
          </a:prstGeom>
        </p:spPr>
        <p:txBody>
          <a:bodyPr/>
          <a:lstStyle>
            <a:lvl1pPr defTabSz="470534">
              <a:defRPr spc="-143" sz="4788"/>
            </a:lvl1pPr>
          </a:lstStyle>
          <a:p>
            <a:pPr/>
            <a:r>
              <a:t>Hírlevél, Elérhetőségek, Facebook</a:t>
            </a:r>
          </a:p>
        </p:txBody>
      </p:sp>
      <p:sp>
        <p:nvSpPr>
          <p:cNvPr id="212" name="Slide Number"/>
          <p:cNvSpPr txBox="1"/>
          <p:nvPr>
            <p:ph type="sldNum" sz="quarter" idx="4294967295"/>
          </p:nvPr>
        </p:nvSpPr>
        <p:spPr>
          <a:xfrm>
            <a:off x="12041885" y="13081000"/>
            <a:ext cx="287529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54458" y="217302"/>
            <a:ext cx="35687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